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0" r:id="rId3"/>
    <p:sldId id="291" r:id="rId4"/>
    <p:sldId id="292" r:id="rId5"/>
    <p:sldId id="293" r:id="rId6"/>
    <p:sldId id="294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729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5720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7518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3773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319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1918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4985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9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34788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008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42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0817C-DDBB-4FE7-9CCF-567758562469}" type="datetimeFigureOut">
              <a:rPr lang="en-US" smtClean="0"/>
              <a:t>9/10/2013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0C32BB-1268-4F36-9380-6FE8278A4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032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Marshmallow Challenge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Team Building Activity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3703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034" y="152400"/>
            <a:ext cx="8551266" cy="594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329946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47625"/>
            <a:ext cx="8820150" cy="676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18073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71438"/>
            <a:ext cx="8820150" cy="671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772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47638"/>
            <a:ext cx="8810625" cy="656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615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42875"/>
            <a:ext cx="8848725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6856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47638"/>
            <a:ext cx="8820150" cy="656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668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19063"/>
            <a:ext cx="8858250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1566667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52400"/>
            <a:ext cx="881062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58316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7163"/>
            <a:ext cx="8829675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196788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28588"/>
            <a:ext cx="8829675" cy="660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4353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Build the Tallest </a:t>
            </a:r>
            <a:r>
              <a:rPr lang="en-US" b="1" i="1" u="sng" dirty="0"/>
              <a:t>Freestanding</a:t>
            </a:r>
            <a:r>
              <a:rPr lang="en-US" b="1" dirty="0"/>
              <a:t> Structure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The winning team is the one that has the tallest structure measured from the table top surface to the top of the marshmallow. </a:t>
            </a:r>
            <a:endParaRPr lang="en-US" sz="4000" dirty="0" smtClean="0"/>
          </a:p>
          <a:p>
            <a:r>
              <a:rPr lang="en-US" sz="4000" dirty="0" smtClean="0"/>
              <a:t>That </a:t>
            </a:r>
            <a:r>
              <a:rPr lang="en-US" sz="4000" dirty="0"/>
              <a:t>means the structure cannot be suspended from a higher structure, like a chair, ceiling or chandelier.</a:t>
            </a:r>
          </a:p>
        </p:txBody>
      </p:sp>
    </p:spTree>
    <p:extLst>
      <p:ext uri="{BB962C8B-B14F-4D97-AF65-F5344CB8AC3E}">
        <p14:creationId xmlns:p14="http://schemas.microsoft.com/office/powerpoint/2010/main" val="30724858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7163"/>
            <a:ext cx="8839200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1556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7163"/>
            <a:ext cx="8829675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89699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19063"/>
            <a:ext cx="8829675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28146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2875"/>
            <a:ext cx="8839200" cy="657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4964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66688"/>
            <a:ext cx="8829675" cy="652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5639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80975"/>
            <a:ext cx="882015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18973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76213"/>
            <a:ext cx="8820150" cy="6505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0465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85738"/>
            <a:ext cx="8848725" cy="648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57378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119063"/>
            <a:ext cx="8820150" cy="6619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08081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52400"/>
            <a:ext cx="884872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49484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The </a:t>
            </a:r>
            <a:r>
              <a:rPr lang="en-US" b="1" i="1" u="sng" dirty="0"/>
              <a:t>Entire </a:t>
            </a:r>
            <a:r>
              <a:rPr lang="en-US" b="1" dirty="0"/>
              <a:t>Marshmallow Must be on Top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The entire marshmallow needs to be on the top of the structure. </a:t>
            </a:r>
            <a:endParaRPr lang="en-US" sz="4800" dirty="0" smtClean="0"/>
          </a:p>
          <a:p>
            <a:r>
              <a:rPr lang="en-US" sz="4800" dirty="0" smtClean="0"/>
              <a:t>Cutting </a:t>
            </a:r>
            <a:r>
              <a:rPr lang="en-US" sz="4800" dirty="0"/>
              <a:t>or eating part of the marshmallow disqualifies the team. </a:t>
            </a:r>
          </a:p>
        </p:txBody>
      </p:sp>
    </p:spTree>
    <p:extLst>
      <p:ext uri="{BB962C8B-B14F-4D97-AF65-F5344CB8AC3E}">
        <p14:creationId xmlns:p14="http://schemas.microsoft.com/office/powerpoint/2010/main" val="89776587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75" y="114300"/>
            <a:ext cx="885825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538806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1450"/>
            <a:ext cx="8810625" cy="651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526518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7163"/>
            <a:ext cx="8839200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45931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47638"/>
            <a:ext cx="8810625" cy="656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27022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7163"/>
            <a:ext cx="8829675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5883395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47638"/>
            <a:ext cx="8839200" cy="656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3449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3" y="152400"/>
            <a:ext cx="8829675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535247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57163"/>
            <a:ext cx="8810625" cy="654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468190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8839200" cy="655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39741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33350"/>
            <a:ext cx="8839200" cy="659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06168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Use as Much or as Little of the Kit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400" dirty="0"/>
              <a:t>The team can use as many or as few of the 20 spaghetti sticks, as much or as little of the string or tape. </a:t>
            </a:r>
            <a:endParaRPr lang="en-US" sz="4400" dirty="0" smtClean="0"/>
          </a:p>
          <a:p>
            <a:r>
              <a:rPr lang="en-US" sz="4400" dirty="0" smtClean="0"/>
              <a:t>The </a:t>
            </a:r>
            <a:r>
              <a:rPr lang="en-US" sz="4400" dirty="0"/>
              <a:t>team cannot use the paper bag as part of their structure.</a:t>
            </a:r>
          </a:p>
        </p:txBody>
      </p:sp>
    </p:spTree>
    <p:extLst>
      <p:ext uri="{BB962C8B-B14F-4D97-AF65-F5344CB8AC3E}">
        <p14:creationId xmlns:p14="http://schemas.microsoft.com/office/powerpoint/2010/main" val="3843515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/>
              <a:t>Break up the Spaghetti, String or Tape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Teams are free to break the spaghetti, cut up the tape and string to create new structures.</a:t>
            </a:r>
          </a:p>
        </p:txBody>
      </p:sp>
    </p:spTree>
    <p:extLst>
      <p:ext uri="{BB962C8B-B14F-4D97-AF65-F5344CB8AC3E}">
        <p14:creationId xmlns:p14="http://schemas.microsoft.com/office/powerpoint/2010/main" val="1242826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The Challenge Lasts 18 minutes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4800" dirty="0"/>
              <a:t>Teams cannot hold on to the structure when the time runs out. </a:t>
            </a:r>
            <a:endParaRPr lang="en-US" sz="4800" dirty="0" smtClean="0"/>
          </a:p>
          <a:p>
            <a:r>
              <a:rPr lang="en-US" sz="4800" dirty="0" smtClean="0"/>
              <a:t>Those </a:t>
            </a:r>
            <a:r>
              <a:rPr lang="en-US" sz="4800" dirty="0"/>
              <a:t>touching or supporting the structure at the end of the exercise will be disqualified. </a:t>
            </a:r>
          </a:p>
        </p:txBody>
      </p:sp>
    </p:spTree>
    <p:extLst>
      <p:ext uri="{BB962C8B-B14F-4D97-AF65-F5344CB8AC3E}">
        <p14:creationId xmlns:p14="http://schemas.microsoft.com/office/powerpoint/2010/main" val="355832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5" y="214313"/>
            <a:ext cx="8820150" cy="642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549321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8" y="109538"/>
            <a:ext cx="8848725" cy="663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72887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338" y="600075"/>
            <a:ext cx="7553325" cy="5657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296073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186</Words>
  <Application>Microsoft Office PowerPoint</Application>
  <PresentationFormat>On-screen Show (4:3)</PresentationFormat>
  <Paragraphs>16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Marshmallow Challenge</vt:lpstr>
      <vt:lpstr>Build the Tallest Freestanding Structure</vt:lpstr>
      <vt:lpstr>The Entire Marshmallow Must be on Top</vt:lpstr>
      <vt:lpstr>Use as Much or as Little of the Kit</vt:lpstr>
      <vt:lpstr>Break up the Spaghetti, String or Tape</vt:lpstr>
      <vt:lpstr>The Challenge Lasts 18 minutes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Marshmallow Challenge</dc:title>
  <dc:creator>Administrator</dc:creator>
  <cp:lastModifiedBy>Administrator</cp:lastModifiedBy>
  <cp:revision>7</cp:revision>
  <dcterms:created xsi:type="dcterms:W3CDTF">2013-09-10T22:47:52Z</dcterms:created>
  <dcterms:modified xsi:type="dcterms:W3CDTF">2013-09-10T23:16:07Z</dcterms:modified>
</cp:coreProperties>
</file>