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1638D-0BD0-4B31-91E5-357AD82040C2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0ECF1-A9EA-4437-AE8C-6DF86328F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57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1638D-0BD0-4B31-91E5-357AD82040C2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0ECF1-A9EA-4437-AE8C-6DF86328F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171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1638D-0BD0-4B31-91E5-357AD82040C2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0ECF1-A9EA-4437-AE8C-6DF86328F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8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1638D-0BD0-4B31-91E5-357AD82040C2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0ECF1-A9EA-4437-AE8C-6DF86328F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635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1638D-0BD0-4B31-91E5-357AD82040C2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0ECF1-A9EA-4437-AE8C-6DF86328F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272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1638D-0BD0-4B31-91E5-357AD82040C2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0ECF1-A9EA-4437-AE8C-6DF86328F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457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1638D-0BD0-4B31-91E5-357AD82040C2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0ECF1-A9EA-4437-AE8C-6DF86328F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655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1638D-0BD0-4B31-91E5-357AD82040C2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0ECF1-A9EA-4437-AE8C-6DF86328F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031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1638D-0BD0-4B31-91E5-357AD82040C2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0ECF1-A9EA-4437-AE8C-6DF86328F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153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1638D-0BD0-4B31-91E5-357AD82040C2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0ECF1-A9EA-4437-AE8C-6DF86328F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583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1638D-0BD0-4B31-91E5-357AD82040C2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0ECF1-A9EA-4437-AE8C-6DF86328F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052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1638D-0BD0-4B31-91E5-357AD82040C2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60ECF1-A9EA-4437-AE8C-6DF86328F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092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38600" y="2130425"/>
            <a:ext cx="4419600" cy="1755775"/>
          </a:xfrm>
        </p:spPr>
        <p:txBody>
          <a:bodyPr/>
          <a:lstStyle/>
          <a:p>
            <a:r>
              <a:rPr lang="en-US" dirty="0" smtClean="0"/>
              <a:t>Metric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895600"/>
            <a:ext cx="31242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473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74" y="1050760"/>
            <a:ext cx="9161374" cy="443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93816" y="2045368"/>
            <a:ext cx="10668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800728" y="2362200"/>
            <a:ext cx="10668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907632" y="2683040"/>
            <a:ext cx="10668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129464" y="3469104"/>
            <a:ext cx="10668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24336" y="3785936"/>
            <a:ext cx="10668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343272" y="4106784"/>
            <a:ext cx="10668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273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DO WE USE THE METRIC </a:t>
            </a:r>
            <a:br>
              <a:rPr lang="en-US" dirty="0" smtClean="0"/>
            </a:br>
            <a:r>
              <a:rPr lang="en-US" dirty="0" smtClean="0"/>
              <a:t>SYSTEM?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Almost all other countries are using the metric system</a:t>
            </a:r>
          </a:p>
          <a:p>
            <a:r>
              <a:rPr lang="en-US" dirty="0" smtClean="0"/>
              <a:t>Other countries’ companies are refusing to buy products from the U.S. if not labeled in metric units</a:t>
            </a:r>
          </a:p>
          <a:p>
            <a:r>
              <a:rPr lang="en-US" dirty="0" smtClean="0"/>
              <a:t>Scientists need a universal way to communicate data (SI Units)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738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APPROXIMATE CONVERSIONS BETWEEN METRIC &amp; US LENGTH UNITS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meter is about the same length as a yard</a:t>
            </a:r>
          </a:p>
          <a:p>
            <a:r>
              <a:rPr lang="en-US" dirty="0" smtClean="0"/>
              <a:t>A meter is about three feet long</a:t>
            </a:r>
          </a:p>
          <a:p>
            <a:r>
              <a:rPr lang="en-US" dirty="0" smtClean="0"/>
              <a:t>A decimeter is about four inches long</a:t>
            </a:r>
          </a:p>
          <a:p>
            <a:r>
              <a:rPr lang="en-US" dirty="0" smtClean="0"/>
              <a:t>An inch is about 25 millimeters</a:t>
            </a:r>
          </a:p>
          <a:p>
            <a:r>
              <a:rPr lang="en-US" dirty="0" smtClean="0"/>
              <a:t>A foot contains about 30 centimeters</a:t>
            </a:r>
          </a:p>
          <a:p>
            <a:r>
              <a:rPr lang="en-US" dirty="0" smtClean="0"/>
              <a:t>A foot contains about 3 decimeters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76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THE METRIC SYSTEM MEASURE?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sz="4000" b="1" dirty="0" smtClean="0"/>
              <a:t>gram </a:t>
            </a:r>
            <a:r>
              <a:rPr lang="en-US" dirty="0" smtClean="0"/>
              <a:t>measures </a:t>
            </a:r>
            <a:r>
              <a:rPr lang="en-US" b="1" dirty="0" smtClean="0"/>
              <a:t>mass </a:t>
            </a:r>
            <a:r>
              <a:rPr lang="en-US" dirty="0" smtClean="0"/>
              <a:t>or how much </a:t>
            </a:r>
          </a:p>
          <a:p>
            <a:r>
              <a:rPr lang="en-US" dirty="0" smtClean="0"/>
              <a:t>something weighs</a:t>
            </a:r>
          </a:p>
          <a:p>
            <a:r>
              <a:rPr lang="en-US" dirty="0" smtClean="0"/>
              <a:t>The </a:t>
            </a:r>
            <a:r>
              <a:rPr lang="en-US" sz="4000" b="1" dirty="0" smtClean="0"/>
              <a:t>liter</a:t>
            </a:r>
            <a:r>
              <a:rPr lang="en-US" dirty="0" smtClean="0"/>
              <a:t> measures </a:t>
            </a:r>
            <a:r>
              <a:rPr lang="en-US" sz="4000" b="1" dirty="0" smtClean="0"/>
              <a:t>volume</a:t>
            </a:r>
            <a:r>
              <a:rPr lang="en-US" dirty="0" smtClean="0"/>
              <a:t> which is used when measuring liquids</a:t>
            </a:r>
          </a:p>
          <a:p>
            <a:r>
              <a:rPr lang="en-US" dirty="0" smtClean="0"/>
              <a:t>The </a:t>
            </a:r>
            <a:r>
              <a:rPr lang="en-US" sz="4000" b="1" dirty="0" smtClean="0"/>
              <a:t>meter</a:t>
            </a:r>
            <a:r>
              <a:rPr lang="en-US" dirty="0" smtClean="0"/>
              <a:t> measures the </a:t>
            </a:r>
            <a:r>
              <a:rPr lang="en-US" sz="4000" b="1" dirty="0" smtClean="0"/>
              <a:t>length </a:t>
            </a:r>
            <a:r>
              <a:rPr lang="en-US" dirty="0" smtClean="0"/>
              <a:t>of an object or the distance from place to place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74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METRIC CONVERSION </a:t>
            </a:r>
            <a:br>
              <a:rPr lang="en-US" dirty="0" smtClean="0"/>
            </a:br>
            <a:r>
              <a:rPr lang="en-US" dirty="0" smtClean="0"/>
              <a:t>CHART (LADDER METHOD)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74" y="2114550"/>
            <a:ext cx="9161374" cy="443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217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TRY THIS USING THE LADDER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191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Step 1</a:t>
            </a:r>
            <a:r>
              <a:rPr lang="en-US" sz="3600" dirty="0" smtClean="0"/>
              <a:t>: Determine if you are going to go up or down the ladder.</a:t>
            </a:r>
          </a:p>
          <a:p>
            <a:r>
              <a:rPr lang="en-US" sz="3600" b="1" dirty="0" smtClean="0"/>
              <a:t>Step 2</a:t>
            </a:r>
            <a:r>
              <a:rPr lang="en-US" sz="3600" dirty="0" smtClean="0"/>
              <a:t>: Determine how many steps there are from milligrams to grams.</a:t>
            </a:r>
          </a:p>
          <a:p>
            <a:r>
              <a:rPr lang="en-US" sz="3600" b="1" dirty="0" smtClean="0"/>
              <a:t>Step 3</a:t>
            </a:r>
            <a:r>
              <a:rPr lang="en-US" sz="3600" dirty="0" smtClean="0"/>
              <a:t>: Move the decimal point the amount of places that was determined in steps 1 &amp; 2.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2501403" y="1676400"/>
            <a:ext cx="42041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1000 mg = ______ g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99230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TRY THIS USING THE LADDER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307816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6600" dirty="0" smtClean="0"/>
              <a:t>1 L = __________ ml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76586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216</Words>
  <Application>Microsoft Office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Metric System</vt:lpstr>
      <vt:lpstr>PowerPoint Presentation</vt:lpstr>
      <vt:lpstr>WHY DO WE USE THE METRIC  SYSTEM?</vt:lpstr>
      <vt:lpstr>APPROXIMATE CONVERSIONS BETWEEN METRIC &amp; US LENGTH UNITS</vt:lpstr>
      <vt:lpstr>WHAT DOES THE METRIC SYSTEM MEASURE?</vt:lpstr>
      <vt:lpstr>THE METRIC CONVERSION  CHART (LADDER METHOD)</vt:lpstr>
      <vt:lpstr>TRY THIS USING THE LADDER METHOD</vt:lpstr>
      <vt:lpstr>TRY THIS USING THE LADDER METHOD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Metric System</dc:title>
  <dc:creator>Administrator</dc:creator>
  <cp:lastModifiedBy>Administrator</cp:lastModifiedBy>
  <cp:revision>11</cp:revision>
  <dcterms:created xsi:type="dcterms:W3CDTF">2013-09-24T23:59:26Z</dcterms:created>
  <dcterms:modified xsi:type="dcterms:W3CDTF">2013-09-25T00:16:06Z</dcterms:modified>
</cp:coreProperties>
</file>