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65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52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51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3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66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0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48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8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2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AB85-B35C-4DC9-9476-32AD3759CE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3D25A-1DBB-41C7-A0ED-7C6C5CEFC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Laboratory Notebook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You’ll need 1 composition notebook</a:t>
            </a:r>
            <a:endParaRPr lang="en-US" dirty="0"/>
          </a:p>
        </p:txBody>
      </p:sp>
      <p:pic>
        <p:nvPicPr>
          <p:cNvPr id="1026" name="Picture 2" descr="http://www.eclipsusa.com/images/019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36295"/>
            <a:ext cx="47244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22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1 – Cover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cover page using ink, colored pencils or glue in a color printout.</a:t>
            </a:r>
          </a:p>
          <a:p>
            <a:r>
              <a:rPr lang="en-US" dirty="0" smtClean="0"/>
              <a:t>Include the following on this page: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School Year (2013- Fall Semester)</a:t>
            </a:r>
          </a:p>
          <a:p>
            <a:pPr lvl="1"/>
            <a:r>
              <a:rPr lang="en-US" dirty="0" smtClean="0"/>
              <a:t>Teacher name: Dr. </a:t>
            </a:r>
            <a:r>
              <a:rPr lang="en-US" dirty="0" err="1" smtClean="0"/>
              <a:t>Antinora</a:t>
            </a:r>
            <a:endParaRPr lang="en-US" dirty="0" smtClean="0"/>
          </a:p>
          <a:p>
            <a:pPr lvl="1"/>
            <a:r>
              <a:rPr lang="en-US" dirty="0" smtClean="0"/>
              <a:t>Period: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30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2 – 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Here we list </a:t>
            </a:r>
            <a:r>
              <a:rPr lang="en-US" sz="4000" b="1" dirty="0" smtClean="0"/>
              <a:t>Lab Activities </a:t>
            </a:r>
            <a:r>
              <a:rPr lang="en-US" sz="4000" dirty="0" smtClean="0"/>
              <a:t>and </a:t>
            </a:r>
            <a:r>
              <a:rPr lang="en-US" sz="4000" b="1" dirty="0" smtClean="0"/>
              <a:t>Page Numbers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Set up the columns as shown below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804848"/>
              </p:ext>
            </p:extLst>
          </p:nvPr>
        </p:nvGraphicFramePr>
        <p:xfrm>
          <a:off x="457200" y="4495800"/>
          <a:ext cx="7848600" cy="685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Lab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Lab Number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Lab</a:t>
                      </a:r>
                      <a:r>
                        <a:rPr lang="en-US" sz="2400" baseline="0" dirty="0" smtClean="0"/>
                        <a:t> Title Page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Grade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7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4 - BLANK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This page will be used if you run out of room on page 3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9934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4 to page 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r>
              <a:rPr lang="en-US" sz="4400" dirty="0" smtClean="0"/>
              <a:t>PAY ATTENTION!!!!!!</a:t>
            </a:r>
          </a:p>
          <a:p>
            <a:r>
              <a:rPr lang="en-US" sz="4400" dirty="0" smtClean="0"/>
              <a:t>Starting on this page you’ll begin to </a:t>
            </a:r>
            <a:r>
              <a:rPr lang="en-US" sz="4400" b="1" dirty="0" smtClean="0"/>
              <a:t>NUMBER EVERY PAGE.</a:t>
            </a:r>
            <a:endParaRPr lang="en-US" sz="4400" dirty="0"/>
          </a:p>
          <a:p>
            <a:r>
              <a:rPr lang="en-US" sz="4400" dirty="0" smtClean="0"/>
              <a:t>Write a number 1 on the bottom right corner  of this page.</a:t>
            </a:r>
          </a:p>
        </p:txBody>
      </p:sp>
    </p:spTree>
    <p:extLst>
      <p:ext uri="{BB962C8B-B14F-4D97-AF65-F5344CB8AC3E}">
        <p14:creationId xmlns:p14="http://schemas.microsoft.com/office/powerpoint/2010/main" val="16017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4 to page 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Write a number 2 on the back of this page.</a:t>
            </a:r>
          </a:p>
          <a:p>
            <a:r>
              <a:rPr lang="en-US" sz="3600" dirty="0" smtClean="0"/>
              <a:t>A number 3 on the front of the next page.</a:t>
            </a:r>
          </a:p>
          <a:p>
            <a:r>
              <a:rPr lang="en-US" sz="3600" dirty="0" smtClean="0"/>
              <a:t>A number 4 on the back of the next page.</a:t>
            </a:r>
          </a:p>
          <a:p>
            <a:r>
              <a:rPr lang="en-US" sz="3600" dirty="0" smtClean="0"/>
              <a:t>Continue numbering pages until you reach the very last page.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017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Write in </a:t>
            </a:r>
            <a:r>
              <a:rPr lang="en-US" sz="4400" b="1" dirty="0" smtClean="0">
                <a:solidFill>
                  <a:schemeClr val="accent1"/>
                </a:solidFill>
              </a:rPr>
              <a:t>blue</a:t>
            </a:r>
            <a:r>
              <a:rPr lang="en-US" sz="4400" dirty="0" smtClean="0"/>
              <a:t> or </a:t>
            </a:r>
            <a:r>
              <a:rPr lang="en-US" sz="4400" b="1" dirty="0" smtClean="0"/>
              <a:t>black</a:t>
            </a:r>
            <a:r>
              <a:rPr lang="en-US" sz="4400" dirty="0" smtClean="0"/>
              <a:t> ink only.</a:t>
            </a:r>
          </a:p>
          <a:p>
            <a:pPr marL="971550" lvl="1" indent="-571500"/>
            <a:r>
              <a:rPr lang="en-US" sz="4000" dirty="0" smtClean="0"/>
              <a:t>Writing in pencil = </a:t>
            </a:r>
            <a:r>
              <a:rPr lang="en-US" sz="4000" b="1" dirty="0" smtClean="0"/>
              <a:t>ZERO CREDIT</a:t>
            </a:r>
          </a:p>
          <a:p>
            <a:r>
              <a:rPr lang="en-US" sz="4400" dirty="0" smtClean="0"/>
              <a:t>Write only on right side of notebook</a:t>
            </a:r>
          </a:p>
          <a:p>
            <a:pPr marL="914400" lvl="1" indent="-514350"/>
            <a:r>
              <a:rPr lang="en-US" sz="3600" dirty="0" smtClean="0"/>
              <a:t>LEFT side will be used to m</a:t>
            </a:r>
            <a:r>
              <a:rPr lang="en-US" sz="3600" dirty="0" smtClean="0"/>
              <a:t>ake corrections or add data at a later time.</a:t>
            </a:r>
          </a:p>
          <a:p>
            <a:pPr marL="914400" lvl="1" indent="-514350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96168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Keep your table of contents current.</a:t>
            </a:r>
          </a:p>
          <a:p>
            <a:pPr marL="971550" lvl="1" indent="-571500"/>
            <a:r>
              <a:rPr lang="en-US" sz="3600" dirty="0" smtClean="0"/>
              <a:t>Skip lines on your table of contents so you can add a correction from the left  pages.</a:t>
            </a:r>
          </a:p>
          <a:p>
            <a:r>
              <a:rPr lang="en-US" sz="4000" dirty="0" smtClean="0"/>
              <a:t>Be neat!! Neatness and readability counts.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6168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252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Laboratory Notebook</vt:lpstr>
      <vt:lpstr>You’ll need 1 composition notebook</vt:lpstr>
      <vt:lpstr>Page 1 – Cover Page</vt:lpstr>
      <vt:lpstr>Page 2 – Table of Contents</vt:lpstr>
      <vt:lpstr>Page 4 - BLANK </vt:lpstr>
      <vt:lpstr>Page 4 to page ????</vt:lpstr>
      <vt:lpstr>Page 4 to page ????</vt:lpstr>
      <vt:lpstr>RULES</vt:lpstr>
      <vt:lpstr>RULES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11</cp:revision>
  <dcterms:created xsi:type="dcterms:W3CDTF">2013-09-17T21:00:31Z</dcterms:created>
  <dcterms:modified xsi:type="dcterms:W3CDTF">2013-09-17T22:12:58Z</dcterms:modified>
</cp:coreProperties>
</file>